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993219204" r:id="rId2"/>
    <p:sldId id="1993219205" r:id="rId3"/>
    <p:sldId id="1993219206" r:id="rId4"/>
    <p:sldId id="1993219135" r:id="rId5"/>
    <p:sldId id="268" r:id="rId6"/>
    <p:sldId id="270" r:id="rId7"/>
  </p:sldIdLst>
  <p:sldSz cx="12192000" cy="6858000"/>
  <p:notesSz cx="9928225" cy="14357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68" autoAdjust="0"/>
    <p:restoredTop sz="94570" autoAdjust="0"/>
  </p:normalViewPr>
  <p:slideViewPr>
    <p:cSldViewPr snapToGrid="0">
      <p:cViewPr varScale="1">
        <p:scale>
          <a:sx n="110" d="100"/>
          <a:sy n="110" d="100"/>
        </p:scale>
        <p:origin x="-4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6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23698" y="1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AC681F64-88D0-46AB-87F1-A06119A5FB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10600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92823" y="6909475"/>
            <a:ext cx="7942580" cy="565320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13636991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23698" y="13636991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563CCEFD-34B7-4D15-9BC8-B0FB36A3E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67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urworldindata.org/Coronaviru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Lato"/>
              </a:rPr>
              <a:t>The Case Fatality Rate (CFR) is the ratio between confirmed deaths and confirmed cases. During an outbreak of a pandemic the CFR is a poor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666666"/>
                </a:solidFill>
                <a:effectLst/>
                <a:latin typeface="Lato"/>
              </a:rPr>
              <a:t>measure of the mortality risk of the disease. We explain this in detail at 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Lato"/>
                <a:hlinkClick r:id="rId3"/>
              </a:rPr>
              <a:t>OurWorldInData.org/Coronavirus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327617">
              <a:defRPr/>
            </a:pPr>
            <a:fld id="{64C40C59-41C3-4FD3-B2A8-494D068A64A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32761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05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1085027-CB04-499F-840E-637C9A416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C14FF517-65A0-4CB5-AB77-CFE64D839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69069D2-9BF6-482C-A3D4-3464F741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1FDA86C-A06E-4BB0-B669-E8391AC3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0BDCADCB-48FF-436A-B033-2D7DE0EF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36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89CC2F7-EFA0-4F85-BF10-7863DF45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9D368602-453B-4146-A971-FCDF93AAE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45AD2D7F-61FC-4AE6-B43F-AD9607F9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79C49F74-AEB4-4337-B340-8DC5B636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F63A3C4E-880C-495B-8A89-4F62170B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90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2563DCF6-F1E0-41B8-BDC1-581C003E5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C1E088FA-E348-441D-A47D-68AE3AC5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4E0ACBD6-60C8-4229-A0DB-FB7DC2D0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7829749F-64DB-40FF-BDC0-DF2E866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A5B2E03-57DE-4D95-BF27-650B76AB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73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E851675-2F5F-4EB5-B0E7-D005B866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FC7D1EA-4B57-4FB2-819A-AFD3AD5B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9360BDCD-A567-4FAA-8BA3-203F955B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871FBB0A-39D1-4031-A8DF-AFE3A13E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7654221-341D-4845-8E87-8719E4A1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32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5EEE1FE-1E21-47BD-9366-65CA0553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B2B3EEBC-16C6-4B54-91D9-EBE20ED14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519CE529-797A-4739-8528-38EACB73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1AD1E86-D935-412F-9D7D-A5CD9B5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48674E1-06C4-47E1-A0A7-86256545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1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7531B22-BE78-4C36-A567-34C00D2A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441E2D2-20A0-42F8-AEA9-8EF414FB6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5FAB8FE6-B67B-4639-A7A4-C5ABA8FA2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2484575E-5204-4F1A-B63C-8F38E8A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23F0F13E-8DCF-4B3E-ABA8-D3D83E59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185B4B80-110E-4F14-A1AC-E6988C6F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7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FF78114-67A5-4BD9-A08F-A87A3CFF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1564F384-19F8-4364-84C6-F21F2D74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2D661C2-6A75-4C30-B543-81E3AF96E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204B74CA-B235-475C-9F27-D3340E9D3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43E2B0D0-184D-4C59-AAA1-BAF92B179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F408A51F-7F5C-42B6-A6CB-96C0077D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335F2844-7C3E-4C71-B180-61707916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C1D39DF4-7152-444D-B8BF-9954A590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68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A2003B4-BFC1-4470-91AB-E9F2779C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246F5B52-D6CC-4D31-8D9E-42A37CA3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47CFF745-B9E4-4EA3-A355-8ACF754C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C12AB831-FD3D-4405-88D4-EB63F46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08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CF683555-A13D-431D-9A48-64EFFF50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8492A2DE-0742-4BA1-8092-E87860E4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352C2A0A-8A59-4403-B078-45AA0861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95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1EDCC63-4707-4BC6-97C5-C76D0000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4DC6F16-15E8-4F04-86AD-5484675D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C38A68E-6075-42C5-945E-59B96BB71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9AAECF83-AB55-40C2-A36E-1AE302A7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6B9EEE83-1D93-4129-9F77-3F743119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33E5E79E-2207-4E39-941B-E44A86F5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50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342DE0C-C669-41F9-9818-6CF0D735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8CE5A2EC-9FC5-4518-B5E7-88F051740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7C0C17FE-DE9F-4C6A-812A-26D80C7AA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F07FB5AD-279D-407E-9AEB-C9C070A0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8DE70C65-C19E-4B4C-BD08-2439D1D3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19528040-B33D-45BA-ADEF-161E62D7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59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B507A788-EE8A-4676-8315-B60A2F1F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E1E9636B-AB8B-4FEF-9626-C8421F16D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B11742CC-B937-4FC8-8108-840EFCDA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D6B6-8288-4F2E-B377-51019F0446C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AD5FAC5F-08F2-4B27-90AD-A4F6C8CD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FEDC28BE-B6AF-43E9-8578-F1D178B96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BD1F-D0A4-4515-BF47-FE0D5B5B0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23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7C67384-9615-4A58-896B-29AC42BA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Ο αντίστοιχος δείκτης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ECDC,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22 Οκτ.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65.7/100k</a:t>
            </a:r>
            <a:r>
              <a:rPr lang="el-GR" sz="2800" b="1" dirty="0">
                <a:solidFill>
                  <a:srgbClr val="0070C0"/>
                </a:solidFill>
                <a:latin typeface="+mn-lt"/>
              </a:rPr>
              <a:t> πληθυσμού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/14d </a:t>
            </a:r>
            <a:r>
              <a:rPr lang="el-GR" sz="2800" b="1" dirty="0">
                <a:solidFill>
                  <a:srgbClr val="0070C0"/>
                </a:solidFill>
                <a:latin typeface="+mn-lt"/>
              </a:rPr>
              <a:t>Ελλάδα σήμερα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="" xmlns:a16="http://schemas.microsoft.com/office/drawing/2014/main" id="{B3F91FC6-ECC3-443B-9C12-963B0F9B7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3953" y="1825625"/>
            <a:ext cx="5364094" cy="4351338"/>
          </a:xfrm>
        </p:spPr>
      </p:pic>
    </p:spTree>
    <p:extLst>
      <p:ext uri="{BB962C8B-B14F-4D97-AF65-F5344CB8AC3E}">
        <p14:creationId xmlns:p14="http://schemas.microsoft.com/office/powerpoint/2010/main" xmlns="" val="299244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7C67384-9615-4A58-896B-29AC42BA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Ο αντίστοιχος δείκτης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ECDC,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22 Οκτ.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2800" b="1" dirty="0">
                <a:solidFill>
                  <a:srgbClr val="0070C0"/>
                </a:solidFill>
                <a:latin typeface="+mn-lt"/>
              </a:rPr>
              <a:t>2288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/100k</a:t>
            </a:r>
            <a:r>
              <a:rPr lang="el-GR" sz="2800" b="1" dirty="0">
                <a:solidFill>
                  <a:srgbClr val="0070C0"/>
                </a:solidFill>
                <a:latin typeface="+mn-lt"/>
              </a:rPr>
              <a:t> πληθυσμού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/14d </a:t>
            </a:r>
            <a:r>
              <a:rPr lang="el-GR" sz="2800" b="1" dirty="0">
                <a:solidFill>
                  <a:srgbClr val="0070C0"/>
                </a:solidFill>
                <a:latin typeface="+mn-lt"/>
              </a:rPr>
              <a:t>Ελλάδα σήμερα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="" xmlns:a16="http://schemas.microsoft.com/office/drawing/2014/main" id="{4875D11F-2FA6-4FF8-A3BC-AF83AA92E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7707" y="1825625"/>
            <a:ext cx="5836585" cy="4351338"/>
          </a:xfrm>
        </p:spPr>
      </p:pic>
    </p:spTree>
    <p:extLst>
      <p:ext uri="{BB962C8B-B14F-4D97-AF65-F5344CB8AC3E}">
        <p14:creationId xmlns:p14="http://schemas.microsoft.com/office/powerpoint/2010/main" xmlns="" val="137570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7C67384-9615-4A58-896B-29AC42BA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Ο αντίστοιχος δείκτης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ECDC,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22 Οκτ.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2800" b="1" dirty="0">
                <a:solidFill>
                  <a:srgbClr val="0070C0"/>
                </a:solidFill>
                <a:latin typeface="+mn-lt"/>
              </a:rPr>
              <a:t>Ελλάδα 3.6% σήμερα αλλά </a:t>
            </a:r>
            <a:r>
              <a:rPr lang="el-GR" sz="2800" b="1" dirty="0">
                <a:solidFill>
                  <a:srgbClr val="0070C0"/>
                </a:solidFill>
                <a:latin typeface="+mn-lt"/>
                <a:sym typeface="Symbol" panose="05050102010706020507" pitchFamily="18" charset="2"/>
              </a:rPr>
              <a:t> τάσεις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="" xmlns:a16="http://schemas.microsoft.com/office/drawing/2014/main" id="{748DD5DB-9D4D-4989-98D2-A2EE0BB85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2403" y="1825625"/>
            <a:ext cx="5627193" cy="4351338"/>
          </a:xfrm>
        </p:spPr>
      </p:pic>
    </p:spTree>
    <p:extLst>
      <p:ext uri="{BB962C8B-B14F-4D97-AF65-F5344CB8AC3E}">
        <p14:creationId xmlns:p14="http://schemas.microsoft.com/office/powerpoint/2010/main" xmlns="" val="30309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E994B71-CD61-4C26-87BC-503415D0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Ο σύνθετος δείκτης Ευρώπης,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ECDC, 22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7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d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πριν &amp; χθες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="" xmlns:a16="http://schemas.microsoft.com/office/drawing/2014/main" id="{92B59C0A-B16F-483A-9B4B-3034F52BF2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172028"/>
            <a:ext cx="5181600" cy="3658531"/>
          </a:xfrm>
        </p:spPr>
      </p:pic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DE416192-5003-43A2-B454-A793846DB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2114441"/>
            <a:ext cx="5181600" cy="3773706"/>
          </a:xfrm>
        </p:spPr>
      </p:pic>
    </p:spTree>
    <p:extLst>
      <p:ext uri="{BB962C8B-B14F-4D97-AF65-F5344CB8AC3E}">
        <p14:creationId xmlns:p14="http://schemas.microsoft.com/office/powerpoint/2010/main" xmlns="" val="209133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38DFC58-4329-4C4C-AC3A-5D611EFB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Θάνατοι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, CFR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="" xmlns:a16="http://schemas.microsoft.com/office/drawing/2014/main" id="{ED39C93B-D966-4561-994E-CF03C1A41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194" y="68330"/>
            <a:ext cx="2402818" cy="830881"/>
          </a:xfrm>
          <a:prstGeom prst="rect">
            <a:avLst/>
          </a:prstGeom>
        </p:spPr>
      </p:pic>
      <p:pic>
        <p:nvPicPr>
          <p:cNvPr id="7" name="Θέση περιεχομένου 6">
            <a:extLst>
              <a:ext uri="{FF2B5EF4-FFF2-40B4-BE49-F238E27FC236}">
                <a16:creationId xmlns="" xmlns:a16="http://schemas.microsoft.com/office/drawing/2014/main" id="{A3FE0CFD-6486-4E02-8D3C-9839D27DC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220186"/>
            <a:ext cx="10515600" cy="3562215"/>
          </a:xfrm>
        </p:spPr>
      </p:pic>
    </p:spTree>
    <p:extLst>
      <p:ext uri="{BB962C8B-B14F-4D97-AF65-F5344CB8AC3E}">
        <p14:creationId xmlns:p14="http://schemas.microsoft.com/office/powerpoint/2010/main" xmlns="" val="360054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BEE7B7C-4DB1-4074-AC38-87523D03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EUROMOMO &amp; excess mortality</a:t>
            </a: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="" xmlns:a16="http://schemas.microsoft.com/office/drawing/2014/main" id="{7B815A79-5C79-4F86-8DF7-0A98E0C92E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5029" y="1825625"/>
            <a:ext cx="5007942" cy="4351338"/>
          </a:xfrm>
        </p:spPr>
      </p:pic>
      <p:pic>
        <p:nvPicPr>
          <p:cNvPr id="7" name="Θέση περιεχομένου 6">
            <a:extLst>
              <a:ext uri="{FF2B5EF4-FFF2-40B4-BE49-F238E27FC236}">
                <a16:creationId xmlns="" xmlns:a16="http://schemas.microsoft.com/office/drawing/2014/main" id="{9CEAAB2A-C96C-4E52-9375-E3F7B071D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6578" y="1825625"/>
            <a:ext cx="4812843" cy="4351338"/>
          </a:xfr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75A38889-9FE8-44E1-8A56-F4BBF040A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450" y="1513523"/>
            <a:ext cx="2252830" cy="19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58000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8934</TotalTime>
  <Words>69</Words>
  <Application>Microsoft Office PowerPoint</Application>
  <PresentationFormat>Προσαρμογή</PresentationFormat>
  <Paragraphs>8</Paragraphs>
  <Slides>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Ο αντίστοιχος δείκτης ECDC, 22 Οκτ. 65.7/100k πληθυσμού/14d Ελλάδα σήμερα</vt:lpstr>
      <vt:lpstr>Ο αντίστοιχος δείκτης ECDC, 22 Οκτ. 2288/100k πληθυσμού/14d Ελλάδα σήμερα</vt:lpstr>
      <vt:lpstr>Ο αντίστοιχος δείκτης ECDC, 22 Οκτ. Ελλάδα 3.6% σήμερα αλλά  τάσεις</vt:lpstr>
      <vt:lpstr>Ο σύνθετος δείκτης Ευρώπης, ECDC, 22 Οκτ 7d πριν &amp; χθες </vt:lpstr>
      <vt:lpstr>Θάνατοι, CFR</vt:lpstr>
      <vt:lpstr>EUROMOMO &amp; excess mortality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Sotirios Tsiodras</dc:creator>
  <cp:lastModifiedBy>User</cp:lastModifiedBy>
  <cp:revision>439</cp:revision>
  <cp:lastPrinted>2020-10-23T07:33:42Z</cp:lastPrinted>
  <dcterms:created xsi:type="dcterms:W3CDTF">2020-08-03T13:09:54Z</dcterms:created>
  <dcterms:modified xsi:type="dcterms:W3CDTF">2020-10-26T00:12:34Z</dcterms:modified>
</cp:coreProperties>
</file>